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9" r:id="rId4"/>
    <p:sldId id="257" r:id="rId5"/>
    <p:sldId id="260" r:id="rId6"/>
    <p:sldId id="261" r:id="rId7"/>
    <p:sldId id="263" r:id="rId8"/>
    <p:sldId id="258" r:id="rId9"/>
    <p:sldId id="266" r:id="rId10"/>
    <p:sldId id="262" r:id="rId11"/>
    <p:sldId id="264" r:id="rId12"/>
  </p:sldIdLst>
  <p:sldSz cx="12192000" cy="6858000"/>
  <p:notesSz cx="6858000" cy="9144000"/>
  <p:defaultTextStyle>
    <a:defPPr>
      <a:defRPr lang="es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AFF"/>
    <a:srgbClr val="CCF5FF"/>
    <a:srgbClr val="5900FF"/>
    <a:srgbClr val="FC145F"/>
    <a:srgbClr val="DFDFEC"/>
    <a:srgbClr val="8F8F97"/>
    <a:srgbClr val="FCE7D3"/>
    <a:srgbClr val="49AD8D"/>
    <a:srgbClr val="F4D4CC"/>
    <a:srgbClr val="B13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6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EB391-11C1-DF44-BB40-1036425B2F9A}" type="datetimeFigureOut">
              <a:rPr lang="es-FR" smtClean="0"/>
              <a:t>06/04/2021</a:t>
            </a:fld>
            <a:endParaRPr lang="es-F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F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5AFF-DADC-EF4C-88EB-5CE68E23D43D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412668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6D408-316D-974B-9A2E-6AE0F7120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4E6D8F-C903-1840-B211-ED3454A9D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35E7A9-95AB-C74F-8EC8-3CB3C7E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7E88-33BC-5849-A719-7128073F02B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BC630-DC1D-ED4B-B917-D1187DC6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AD2A2-3A8B-9745-B773-8E92553E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81668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F9FC8-813B-C847-8C4E-BEF5E03C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5BF82-CB36-2A40-BC36-E6BE4668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F971F8-E025-A54F-9CA5-F630D2E1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23C9-C1FD-B844-89E4-7C22BA7CBDC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2B22A-1946-7A48-88D9-C6174D00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EE0D1-11A9-C446-B22F-353A7C71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52422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4C026-B95B-BA43-A4A0-032D2EA60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33F31-A92F-1843-86B6-0877BD03C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B181F9-D6A9-7843-B69C-3F0A21D1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CEA8-F6D2-7B4D-80E4-B9A310C626BF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A5F12-E8D6-F446-B8F6-CF7DFFB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CC37D-6987-3843-95CD-8BFAFC41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19782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FE09-B329-8C4A-967A-B78290C3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A2F7D7-24BA-B344-87AF-C15FC0F3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A7F1C2-325E-994E-A206-DC06CC61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C4B9-252E-CE48-B608-7DC444B35D11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3D91-F115-6A4B-A4FD-409FF017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EC009-80A7-3B42-8AB3-BA58574D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61348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BA425-8743-F742-8C07-A8F12CC4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3E7E83-4F38-994C-BE3D-F314D6D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8FE35-8828-954F-8DBF-FF418DCD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945F-FD3A-9E47-B190-08CC1993F8A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A7E405-2963-7B4D-9468-95D4E7B15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2FC32-2264-0A47-993D-33407550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3504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FC11-6AE3-D445-96B9-48E8113D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4D875C-83F3-8149-9DDB-A0CD747B3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C8FF45-A793-5240-A7D1-A5C7C2BD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334475-5641-E241-89A9-6FD53C0AE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B81E-971A-E140-AA51-F08670AEDF7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FEDC11-7F8A-AB47-9694-BE0B59A7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3CF42-47B3-7245-944B-E1671A48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38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872D9-FD9C-6F4F-B93E-55A94550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41BD1-914E-5240-8D8B-FB348DF2A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018B1-F339-9743-A3F5-22BE9D037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BA3C17-D0A6-6644-AB91-B9D62CD94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24D1A0-76EC-5341-9BFB-8179073E4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DFB090-4D52-A741-9C00-71E26899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FC83-CD21-A641-BC25-42614CCB29C1}" type="datetime1">
              <a:rPr lang="es-ES_tradnl" smtClean="0"/>
              <a:t>6/4/21</a:t>
            </a:fld>
            <a:endParaRPr lang="es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E2D595-700F-764F-B5AA-D74DEC78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780ED5-7C15-1343-AE99-8C8B7ED0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8643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00AC6-20DF-FA4B-84DC-34D58457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462868-15DC-0D4C-A772-FDB83955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2A0D0-D045-8643-9F52-A05159E568FA}" type="datetime1">
              <a:rPr lang="es-ES_tradnl" smtClean="0"/>
              <a:t>6/4/21</a:t>
            </a:fld>
            <a:endParaRPr lang="es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3D9022-0BFE-D747-8CA7-159B4B46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65C884-305A-C843-9B7D-F1274441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53615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3D486C-2421-2C41-8C20-E45A2197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4A6A-5A54-8446-AF0F-251A007283FA}" type="datetime1">
              <a:rPr lang="es-ES_tradnl" smtClean="0"/>
              <a:t>6/4/21</a:t>
            </a:fld>
            <a:endParaRPr lang="es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4D10-A215-3F42-A35A-8B3D27E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4693F4-9478-F84D-8E8C-16AF15BD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111617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CA1B-6E74-934A-96E9-183EF4D5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6B4F1-022A-7F4C-A7C5-43570927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A7829A-8A75-194F-9AD1-41FD52E54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562EDD-B788-914B-896F-D17E11DB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0291-3485-BA41-BD38-3DCF42D1B21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750A2-99EF-1843-8729-57F21F20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6BFDF-BC5F-8E45-BAFB-54A15152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600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11B75-DF84-3A4A-BCEE-93D4395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50E531-9119-234C-914B-E67732323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867519-1C06-B64B-B84B-E8215CC9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F3B2A0-45E2-EF4E-BA6A-817E24AD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0AF5-D44E-0149-832F-3BE64226EDC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012DA-D53E-724C-82DD-03381342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CE391-AA3C-8F48-8DD3-0727F26B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44186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9D5B35-4843-9F4A-A159-3785C72F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2000E4-D255-1E44-A500-1F5FD14C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2C7E3-387A-E340-B221-314C5EB1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212C2-3AFB-BD41-9499-76E6BE30A30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A36775-E557-5649-A2D9-5433CDA96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F2C820-E632-BE42-9FCA-B8C87AF30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3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6CE2C5-D9C8-6E4F-B517-C3EEEBC6EA82}"/>
              </a:ext>
            </a:extLst>
          </p:cNvPr>
          <p:cNvSpPr txBox="1"/>
          <p:nvPr/>
        </p:nvSpPr>
        <p:spPr>
          <a:xfrm>
            <a:off x="7786688" y="4589731"/>
            <a:ext cx="4221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Évaluateur : Fabien </a:t>
            </a:r>
            <a:r>
              <a:rPr lang="fr-FR" dirty="0" err="1"/>
              <a:t>Coutret</a:t>
            </a:r>
            <a:endParaRPr lang="fr-FR" dirty="0"/>
          </a:p>
          <a:p>
            <a:pPr algn="r"/>
            <a:r>
              <a:rPr lang="fr-FR" dirty="0"/>
              <a:t>Mentor: Saliha </a:t>
            </a:r>
            <a:r>
              <a:rPr lang="fr-FR" dirty="0" err="1"/>
              <a:t>Youbi</a:t>
            </a:r>
            <a:endParaRPr lang="fr-FR" dirty="0"/>
          </a:p>
          <a:p>
            <a:pPr algn="r"/>
            <a:r>
              <a:rPr lang="fr-FR" dirty="0"/>
              <a:t>Étudiant: </a:t>
            </a:r>
            <a:r>
              <a:rPr lang="fr-FR" dirty="0" err="1"/>
              <a:t>Irene</a:t>
            </a:r>
            <a:r>
              <a:rPr lang="fr-FR" dirty="0"/>
              <a:t> </a:t>
            </a:r>
            <a:r>
              <a:rPr lang="fr-FR" dirty="0" err="1"/>
              <a:t>Riportella</a:t>
            </a:r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Lundi 12 avril 2021 à 9h00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0E4EA47F-5294-A54F-8E6A-D2C08EBF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ADA768-746C-FD4E-BED1-AA128B6ED17E}"/>
              </a:ext>
            </a:extLst>
          </p:cNvPr>
          <p:cNvSpPr txBox="1"/>
          <p:nvPr/>
        </p:nvSpPr>
        <p:spPr>
          <a:xfrm>
            <a:off x="2209800" y="645300"/>
            <a:ext cx="777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FORMATION DEVELOPPEUR WEB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7506C1F-C3A7-634E-9CAC-4C18C4620F7A}"/>
              </a:ext>
            </a:extLst>
          </p:cNvPr>
          <p:cNvSpPr/>
          <p:nvPr/>
        </p:nvSpPr>
        <p:spPr>
          <a:xfrm>
            <a:off x="1603245" y="1586463"/>
            <a:ext cx="89855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/>
              <a:t>PROJET 3</a:t>
            </a:r>
            <a:r>
              <a:rPr lang="fr-FR" sz="3200" dirty="0"/>
              <a:t> </a:t>
            </a:r>
          </a:p>
          <a:p>
            <a:pPr algn="ctr"/>
            <a:r>
              <a:rPr lang="fr-FR" sz="3200" dirty="0"/>
              <a:t>Dynamisez une page web avec des animations CSS</a:t>
            </a:r>
          </a:p>
          <a:p>
            <a:pPr algn="ctr"/>
            <a:endParaRPr lang="fr-FR" dirty="0"/>
          </a:p>
        </p:txBody>
      </p:sp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D1F3FE9-122C-E24C-B47B-7541112C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69" y="3036312"/>
            <a:ext cx="4201855" cy="7288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80AE154-CF24-0F41-8EC9-30C7C2366BCA}"/>
              </a:ext>
            </a:extLst>
          </p:cNvPr>
          <p:cNvSpPr txBox="1"/>
          <p:nvPr/>
        </p:nvSpPr>
        <p:spPr>
          <a:xfrm>
            <a:off x="4876800" y="409651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ohmyfood</a:t>
            </a:r>
          </a:p>
        </p:txBody>
      </p:sp>
    </p:spTree>
    <p:extLst>
      <p:ext uri="{BB962C8B-B14F-4D97-AF65-F5344CB8AC3E}">
        <p14:creationId xmlns:p14="http://schemas.microsoft.com/office/powerpoint/2010/main" val="396513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187123-BBFD-3641-A4F1-8C3FBFF6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59" y="1802836"/>
            <a:ext cx="5390606" cy="2497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C7394B-6337-3741-958C-06C5012F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7" y="1802836"/>
            <a:ext cx="5328317" cy="2469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B71815-C0FA-9841-976C-765F07276865}"/>
              </a:ext>
            </a:extLst>
          </p:cNvPr>
          <p:cNvSpPr txBox="1"/>
          <p:nvPr/>
        </p:nvSpPr>
        <p:spPr>
          <a:xfrm>
            <a:off x="2707458" y="4551036"/>
            <a:ext cx="108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Mobile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344096-0195-9B4E-8954-89504BF12A38}"/>
              </a:ext>
            </a:extLst>
          </p:cNvPr>
          <p:cNvSpPr txBox="1"/>
          <p:nvPr/>
        </p:nvSpPr>
        <p:spPr>
          <a:xfrm>
            <a:off x="8321218" y="4551036"/>
            <a:ext cx="157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Ordinateur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5743D7-234E-DA40-AF32-8C49CE0A67EE}"/>
              </a:ext>
            </a:extLst>
          </p:cNvPr>
          <p:cNvSpPr txBox="1"/>
          <p:nvPr/>
        </p:nvSpPr>
        <p:spPr>
          <a:xfrm>
            <a:off x="3779107" y="259491"/>
            <a:ext cx="532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VITESSE DE CHARGEMENT</a:t>
            </a:r>
          </a:p>
        </p:txBody>
      </p:sp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62A0027-C452-7E40-9BD4-3C95897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9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9AC96B3-20AE-CE47-8B05-59BD014AD861}"/>
              </a:ext>
            </a:extLst>
          </p:cNvPr>
          <p:cNvSpPr txBox="1"/>
          <p:nvPr/>
        </p:nvSpPr>
        <p:spPr>
          <a:xfrm>
            <a:off x="4261021" y="2274838"/>
            <a:ext cx="3669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7200" dirty="0"/>
              <a:t>MERCI </a:t>
            </a:r>
          </a:p>
          <a:p>
            <a:pPr algn="ctr"/>
            <a:r>
              <a:rPr lang="es-FR" sz="7200" dirty="0"/>
              <a:t>😊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1494E360-9E16-154A-8842-A9F6413F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8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6B34C1-B508-8E4A-988E-54B8992B0706}"/>
              </a:ext>
            </a:extLst>
          </p:cNvPr>
          <p:cNvSpPr txBox="1"/>
          <p:nvPr/>
        </p:nvSpPr>
        <p:spPr>
          <a:xfrm>
            <a:off x="4349750" y="304800"/>
            <a:ext cx="349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OBJECTIFS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47BBF-F935-2A4F-AD40-417C1E343358}"/>
              </a:ext>
            </a:extLst>
          </p:cNvPr>
          <p:cNvSpPr txBox="1"/>
          <p:nvPr/>
        </p:nvSpPr>
        <p:spPr>
          <a:xfrm>
            <a:off x="2044700" y="2644170"/>
            <a:ext cx="810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Réaliser l’intégration Web de la maquette graphique en respectant les contraintes techniques et les fonctionnalités.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Site responsive (desktop, mobile et tablettes).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2476D8F-30CE-E442-BD24-D9A4DA49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01B66E-BB44-A647-A975-0F082DC9C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99" y="2082208"/>
            <a:ext cx="1353029" cy="13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go HTML5 PNG transparents - StickPNG">
            <a:extLst>
              <a:ext uri="{FF2B5EF4-FFF2-40B4-BE49-F238E27FC236}">
                <a16:creationId xmlns:a16="http://schemas.microsoft.com/office/drawing/2014/main" id="{2DDEE7CC-46AE-9445-B1A8-CBBCC3A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41" y="1813842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5945854-202F-BC44-B664-9DED36E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15" y="1947671"/>
            <a:ext cx="1194376" cy="167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3D55758-78E1-004B-A6AB-D1FB49451E5D}"/>
              </a:ext>
            </a:extLst>
          </p:cNvPr>
          <p:cNvSpPr txBox="1"/>
          <p:nvPr/>
        </p:nvSpPr>
        <p:spPr>
          <a:xfrm>
            <a:off x="4454525" y="415111"/>
            <a:ext cx="328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OUTILS</a:t>
            </a:r>
          </a:p>
        </p:txBody>
      </p:sp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7665D9A-7C63-AE4A-B036-C63D80B0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PNG">
            <a:extLst>
              <a:ext uri="{FF2B5EF4-FFF2-40B4-BE49-F238E27FC236}">
                <a16:creationId xmlns:a16="http://schemas.microsoft.com/office/drawing/2014/main" id="{67E237B3-389D-5F45-A838-915AFD94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25" y="1988839"/>
            <a:ext cx="1807426" cy="18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5E2472D-C79A-1044-B488-255D0CA22059}"/>
              </a:ext>
            </a:extLst>
          </p:cNvPr>
          <p:cNvSpPr txBox="1"/>
          <p:nvPr/>
        </p:nvSpPr>
        <p:spPr>
          <a:xfrm>
            <a:off x="872837" y="4162422"/>
            <a:ext cx="220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Extensions</a:t>
            </a:r>
          </a:p>
          <a:p>
            <a:pPr marL="285750" indent="-285750">
              <a:buFontTx/>
              <a:buChar char="-"/>
            </a:pPr>
            <a:r>
              <a:rPr lang="es-FR" dirty="0"/>
              <a:t>Racourcis clavier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F9D5C6-7F58-0E4F-9B07-499D89F10754}"/>
              </a:ext>
            </a:extLst>
          </p:cNvPr>
          <p:cNvSpPr txBox="1"/>
          <p:nvPr/>
        </p:nvSpPr>
        <p:spPr>
          <a:xfrm>
            <a:off x="3735341" y="4206317"/>
            <a:ext cx="1760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Structure</a:t>
            </a:r>
          </a:p>
          <a:p>
            <a:pPr marL="285750" indent="-285750">
              <a:buFontTx/>
              <a:buChar char="-"/>
            </a:pPr>
            <a:r>
              <a:rPr lang="es-FR" dirty="0"/>
              <a:t>Informations (utilisateurs/moteurs de recherche)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4FB9BF-8CC3-854B-BE3B-977F25705DDE}"/>
              </a:ext>
            </a:extLst>
          </p:cNvPr>
          <p:cNvSpPr txBox="1"/>
          <p:nvPr/>
        </p:nvSpPr>
        <p:spPr>
          <a:xfrm>
            <a:off x="6353927" y="4201764"/>
            <a:ext cx="190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Mise en forme</a:t>
            </a:r>
          </a:p>
          <a:p>
            <a:pPr marL="285750" indent="-285750">
              <a:buFontTx/>
              <a:buChar char="-"/>
            </a:pPr>
            <a:r>
              <a:rPr lang="es-FR" dirty="0"/>
              <a:t>Responsive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86BCF-02A1-204F-9F66-4DD8BE914ADB}"/>
              </a:ext>
            </a:extLst>
          </p:cNvPr>
          <p:cNvSpPr txBox="1"/>
          <p:nvPr/>
        </p:nvSpPr>
        <p:spPr>
          <a:xfrm>
            <a:off x="9450572" y="4201763"/>
            <a:ext cx="17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s-FR" dirty="0"/>
              <a:t>Hébergement</a:t>
            </a:r>
          </a:p>
        </p:txBody>
      </p:sp>
    </p:spTree>
    <p:extLst>
      <p:ext uri="{BB962C8B-B14F-4D97-AF65-F5344CB8AC3E}">
        <p14:creationId xmlns:p14="http://schemas.microsoft.com/office/powerpoint/2010/main" val="222791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EA90C0-ADEE-DD42-A3D6-B1CF12E0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0" y="378500"/>
            <a:ext cx="4766828" cy="61977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5E6172-A9A9-3C4D-8AD9-B0397779926B}"/>
              </a:ext>
            </a:extLst>
          </p:cNvPr>
          <p:cNvSpPr txBox="1"/>
          <p:nvPr/>
        </p:nvSpPr>
        <p:spPr>
          <a:xfrm>
            <a:off x="6096000" y="457199"/>
            <a:ext cx="5242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STRUCTURE DE LA PAGE</a:t>
            </a:r>
          </a:p>
          <a:p>
            <a:endParaRPr lang="es-FR" sz="2400" dirty="0"/>
          </a:p>
          <a:p>
            <a:endParaRPr lang="es-FR" sz="2400" dirty="0"/>
          </a:p>
          <a:p>
            <a:pPr marL="285750" indent="-285750">
              <a:buFontTx/>
              <a:buChar char="-"/>
            </a:pPr>
            <a:r>
              <a:rPr lang="es-FR" sz="2400" dirty="0"/>
              <a:t>BODY: 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Header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Recherche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Filter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Main: 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Cointainer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Aside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Activités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Footer</a:t>
            </a:r>
          </a:p>
        </p:txBody>
      </p:sp>
      <p:pic>
        <p:nvPicPr>
          <p:cNvPr id="7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2F42F1EE-AE85-A04E-BF25-003DA8A8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6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B27F89-289D-5845-96EC-AC40A6E5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87" y="1067134"/>
            <a:ext cx="3777614" cy="4942379"/>
          </a:xfrm>
          <a:prstGeom prst="rect">
            <a:avLst/>
          </a:prstGeom>
        </p:spPr>
      </p:pic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21346C61-19CE-484F-87AB-8A46522B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01" y="1067133"/>
            <a:ext cx="3695237" cy="49423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87BD08-703E-A641-A78C-880C88000C9A}"/>
              </a:ext>
            </a:extLst>
          </p:cNvPr>
          <p:cNvSpPr txBox="1"/>
          <p:nvPr/>
        </p:nvSpPr>
        <p:spPr>
          <a:xfrm>
            <a:off x="3731419" y="261809"/>
            <a:ext cx="47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COMPARATIF DESKTOP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F10D4647-39CD-CD4D-9B3C-08CF5373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46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AE1D89F-4279-AB48-8451-6A50926A6B35}"/>
              </a:ext>
            </a:extLst>
          </p:cNvPr>
          <p:cNvSpPr txBox="1"/>
          <p:nvPr/>
        </p:nvSpPr>
        <p:spPr>
          <a:xfrm>
            <a:off x="2907956" y="255784"/>
            <a:ext cx="73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COMPARATIF MOBILE (Responsivité)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82C7AC-F22B-1140-ADA1-7B7D2CAD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1" y="984249"/>
            <a:ext cx="2789959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EDAD9D-0927-CE42-8B5B-7401BBA0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62" y="984249"/>
            <a:ext cx="2789959" cy="5114925"/>
          </a:xfrm>
          <a:prstGeom prst="rect">
            <a:avLst/>
          </a:prstGeom>
        </p:spPr>
      </p:pic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EAC15873-6EFD-5647-BB90-46ADC70D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3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B45D4C5-5878-0648-BF91-907399CA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73" y="788509"/>
            <a:ext cx="3467052" cy="50557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C34F5B-CDF0-064F-89DE-90974854EB70}"/>
              </a:ext>
            </a:extLst>
          </p:cNvPr>
          <p:cNvSpPr txBox="1"/>
          <p:nvPr/>
        </p:nvSpPr>
        <p:spPr>
          <a:xfrm>
            <a:off x="4862896" y="20373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RENDU iPad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6540F3-5C86-C648-9EF3-DAD4CC6314F7}"/>
              </a:ext>
            </a:extLst>
          </p:cNvPr>
          <p:cNvSpPr txBox="1"/>
          <p:nvPr/>
        </p:nvSpPr>
        <p:spPr>
          <a:xfrm>
            <a:off x="3356529" y="5211614"/>
            <a:ext cx="8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1024px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E74FB7-5915-0F41-8FC6-4FE35890D3B1}"/>
              </a:ext>
            </a:extLst>
          </p:cNvPr>
          <p:cNvSpPr txBox="1"/>
          <p:nvPr/>
        </p:nvSpPr>
        <p:spPr>
          <a:xfrm>
            <a:off x="8948088" y="5884825"/>
            <a:ext cx="75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768px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583D53C0-465F-1F49-A78A-3A9B435F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3B0998-517C-124E-B328-E7790EA2A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93" y="1277054"/>
            <a:ext cx="5611834" cy="38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AFA9783-4829-D14A-A26D-6A7239B6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3" y="1034321"/>
            <a:ext cx="4430156" cy="2394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5B5D8E-09E6-2E49-8B01-A874D064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9" y="3600451"/>
            <a:ext cx="6848734" cy="25126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797A7BD-9C1C-A347-A786-8C741BF0FBAE}"/>
              </a:ext>
            </a:extLst>
          </p:cNvPr>
          <p:cNvSpPr txBox="1"/>
          <p:nvPr/>
        </p:nvSpPr>
        <p:spPr>
          <a:xfrm>
            <a:off x="4429151" y="295657"/>
            <a:ext cx="38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VALIDATEUR W3C</a:t>
            </a:r>
          </a:p>
          <a:p>
            <a:pPr algn="ctr"/>
            <a:endParaRPr lang="es-F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E65C57-65D1-BB4E-A298-171C653F6316}"/>
              </a:ext>
            </a:extLst>
          </p:cNvPr>
          <p:cNvSpPr txBox="1"/>
          <p:nvPr/>
        </p:nvSpPr>
        <p:spPr>
          <a:xfrm>
            <a:off x="6549081" y="1939272"/>
            <a:ext cx="1729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HTML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65CF6F-B333-B04C-8C4E-AF2E0D8559A7}"/>
              </a:ext>
            </a:extLst>
          </p:cNvPr>
          <p:cNvSpPr txBox="1"/>
          <p:nvPr/>
        </p:nvSpPr>
        <p:spPr>
          <a:xfrm>
            <a:off x="2414737" y="4533616"/>
            <a:ext cx="102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CSS</a:t>
            </a: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61B40BFC-B140-A44C-8363-A19941F2A91F}"/>
              </a:ext>
            </a:extLst>
          </p:cNvPr>
          <p:cNvSpPr/>
          <p:nvPr/>
        </p:nvSpPr>
        <p:spPr>
          <a:xfrm>
            <a:off x="3311869" y="4731184"/>
            <a:ext cx="1371342" cy="189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80E14EDE-7327-E24B-8B43-DEF1C53D4947}"/>
              </a:ext>
            </a:extLst>
          </p:cNvPr>
          <p:cNvSpPr/>
          <p:nvPr/>
        </p:nvSpPr>
        <p:spPr>
          <a:xfrm rot="10800000">
            <a:off x="5158200" y="2139336"/>
            <a:ext cx="1277186" cy="20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pic>
        <p:nvPicPr>
          <p:cNvPr id="1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F20A22A-D735-244D-9393-D9DDE14A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5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65EDFB39-C57D-D246-8CB4-D5F00A9D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F740F8-8071-DA40-94CF-0D04276B1A57}"/>
              </a:ext>
            </a:extLst>
          </p:cNvPr>
          <p:cNvSpPr txBox="1"/>
          <p:nvPr/>
        </p:nvSpPr>
        <p:spPr>
          <a:xfrm>
            <a:off x="5003292" y="204216"/>
            <a:ext cx="218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VISIBILITÉ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57D9E2-67B7-9F4E-B950-C70B5D62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" y="1162261"/>
            <a:ext cx="5803390" cy="2059907"/>
          </a:xfrm>
          <a:prstGeom prst="rect">
            <a:avLst/>
          </a:prstGeom>
        </p:spPr>
      </p:pic>
      <p:sp>
        <p:nvSpPr>
          <p:cNvPr id="8" name="Marco 7">
            <a:extLst>
              <a:ext uri="{FF2B5EF4-FFF2-40B4-BE49-F238E27FC236}">
                <a16:creationId xmlns:a16="http://schemas.microsoft.com/office/drawing/2014/main" id="{3D73771D-B8A6-1543-8C53-F8303CADA7BB}"/>
              </a:ext>
            </a:extLst>
          </p:cNvPr>
          <p:cNvSpPr/>
          <p:nvPr/>
        </p:nvSpPr>
        <p:spPr>
          <a:xfrm>
            <a:off x="1182624" y="2097025"/>
            <a:ext cx="5084064" cy="3043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91DA41-2DAE-D849-96D2-CDE194DB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3" y="3697223"/>
            <a:ext cx="5849501" cy="19985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BA73D5-B8AA-2146-950A-334C37874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38" y="1325332"/>
            <a:ext cx="4860956" cy="1775958"/>
          </a:xfrm>
          <a:prstGeom prst="rect">
            <a:avLst/>
          </a:prstGeom>
        </p:spPr>
      </p:pic>
      <p:sp>
        <p:nvSpPr>
          <p:cNvPr id="14" name="Marco 13">
            <a:extLst>
              <a:ext uri="{FF2B5EF4-FFF2-40B4-BE49-F238E27FC236}">
                <a16:creationId xmlns:a16="http://schemas.microsoft.com/office/drawing/2014/main" id="{9AEC8EF3-DD9A-5646-A1B5-468AA5E6391D}"/>
              </a:ext>
            </a:extLst>
          </p:cNvPr>
          <p:cNvSpPr/>
          <p:nvPr/>
        </p:nvSpPr>
        <p:spPr>
          <a:xfrm>
            <a:off x="6765338" y="1325332"/>
            <a:ext cx="659590" cy="2230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D04E3AAB-3D95-0446-80B6-66ABAF71DB9E}"/>
              </a:ext>
            </a:extLst>
          </p:cNvPr>
          <p:cNvSpPr/>
          <p:nvPr/>
        </p:nvSpPr>
        <p:spPr>
          <a:xfrm>
            <a:off x="7010400" y="1914144"/>
            <a:ext cx="414528" cy="18288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69AD963-1293-CA4D-83D5-EBD127E82718}"/>
              </a:ext>
            </a:extLst>
          </p:cNvPr>
          <p:cNvSpPr/>
          <p:nvPr/>
        </p:nvSpPr>
        <p:spPr>
          <a:xfrm>
            <a:off x="5486400" y="3803904"/>
            <a:ext cx="621792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38DF1A-CB57-994B-AB84-88000BFED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338" y="3803904"/>
            <a:ext cx="4860956" cy="1775958"/>
          </a:xfrm>
          <a:prstGeom prst="rect">
            <a:avLst/>
          </a:prstGeom>
        </p:spPr>
      </p:pic>
      <p:sp>
        <p:nvSpPr>
          <p:cNvPr id="20" name="Marco 19">
            <a:extLst>
              <a:ext uri="{FF2B5EF4-FFF2-40B4-BE49-F238E27FC236}">
                <a16:creationId xmlns:a16="http://schemas.microsoft.com/office/drawing/2014/main" id="{73C67C3B-BE0D-2947-8E30-A35ABEE5EFF3}"/>
              </a:ext>
            </a:extLst>
          </p:cNvPr>
          <p:cNvSpPr/>
          <p:nvPr/>
        </p:nvSpPr>
        <p:spPr>
          <a:xfrm>
            <a:off x="6864096" y="3803904"/>
            <a:ext cx="658368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79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121</Words>
  <Application>Microsoft Macintosh PowerPoint</Application>
  <PresentationFormat>Panorámica</PresentationFormat>
  <Paragraphs>48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 Riportella</dc:creator>
  <cp:lastModifiedBy>Iren Riportella</cp:lastModifiedBy>
  <cp:revision>46</cp:revision>
  <dcterms:created xsi:type="dcterms:W3CDTF">2021-03-05T07:18:22Z</dcterms:created>
  <dcterms:modified xsi:type="dcterms:W3CDTF">2021-04-06T19:51:44Z</dcterms:modified>
</cp:coreProperties>
</file>